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4" d="100"/>
          <a:sy n="84" d="100"/>
        </p:scale>
        <p:origin x="192" y="-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errin eren" userId="7162a9c27158d1eb" providerId="LiveId" clId="{86DA268F-2479-4621-A1B4-BA42E7967A3E}"/>
    <pc:docChg chg="undo custSel addSld delSld modSld">
      <pc:chgData name="zerrin eren" userId="7162a9c27158d1eb" providerId="LiveId" clId="{86DA268F-2479-4621-A1B4-BA42E7967A3E}" dt="2023-03-04T20:14:44.189" v="325" actId="790"/>
      <pc:docMkLst>
        <pc:docMk/>
      </pc:docMkLst>
      <pc:sldChg chg="modSp new mod">
        <pc:chgData name="zerrin eren" userId="7162a9c27158d1eb" providerId="LiveId" clId="{86DA268F-2479-4621-A1B4-BA42E7967A3E}" dt="2023-03-03T13:09:23.255" v="112" actId="1076"/>
        <pc:sldMkLst>
          <pc:docMk/>
          <pc:sldMk cId="1832819873" sldId="256"/>
        </pc:sldMkLst>
        <pc:spChg chg="mod">
          <ac:chgData name="zerrin eren" userId="7162a9c27158d1eb" providerId="LiveId" clId="{86DA268F-2479-4621-A1B4-BA42E7967A3E}" dt="2023-03-03T13:09:11.347" v="110" actId="790"/>
          <ac:spMkLst>
            <pc:docMk/>
            <pc:sldMk cId="1832819873" sldId="256"/>
            <ac:spMk id="2" creationId="{8E49374C-D2CF-B7CD-AAC0-10E70A99DFA6}"/>
          </ac:spMkLst>
        </pc:spChg>
        <pc:spChg chg="mod">
          <ac:chgData name="zerrin eren" userId="7162a9c27158d1eb" providerId="LiveId" clId="{86DA268F-2479-4621-A1B4-BA42E7967A3E}" dt="2023-03-03T13:09:23.255" v="112" actId="1076"/>
          <ac:spMkLst>
            <pc:docMk/>
            <pc:sldMk cId="1832819873" sldId="256"/>
            <ac:spMk id="3" creationId="{BFA58CA9-C67D-4EE9-C186-D54306DD6EED}"/>
          </ac:spMkLst>
        </pc:spChg>
      </pc:sldChg>
      <pc:sldChg chg="addSp delSp modSp new mod">
        <pc:chgData name="zerrin eren" userId="7162a9c27158d1eb" providerId="LiveId" clId="{86DA268F-2479-4621-A1B4-BA42E7967A3E}" dt="2023-03-03T13:31:07.433" v="189" actId="14734"/>
        <pc:sldMkLst>
          <pc:docMk/>
          <pc:sldMk cId="1788535422" sldId="257"/>
        </pc:sldMkLst>
        <pc:spChg chg="mod">
          <ac:chgData name="zerrin eren" userId="7162a9c27158d1eb" providerId="LiveId" clId="{86DA268F-2479-4621-A1B4-BA42E7967A3E}" dt="2023-03-03T13:30:35.964" v="188" actId="122"/>
          <ac:spMkLst>
            <pc:docMk/>
            <pc:sldMk cId="1788535422" sldId="257"/>
            <ac:spMk id="2" creationId="{0C13F5BB-CE6A-578C-7141-BCF91CB93307}"/>
          </ac:spMkLst>
        </pc:spChg>
        <pc:spChg chg="del">
          <ac:chgData name="zerrin eren" userId="7162a9c27158d1eb" providerId="LiveId" clId="{86DA268F-2479-4621-A1B4-BA42E7967A3E}" dt="2023-03-03T13:29:28.538" v="178"/>
          <ac:spMkLst>
            <pc:docMk/>
            <pc:sldMk cId="1788535422" sldId="257"/>
            <ac:spMk id="3" creationId="{170FABCD-95EF-93B5-82A2-88723EF03DD2}"/>
          </ac:spMkLst>
        </pc:spChg>
        <pc:graphicFrameChg chg="add mod modGraphic">
          <ac:chgData name="zerrin eren" userId="7162a9c27158d1eb" providerId="LiveId" clId="{86DA268F-2479-4621-A1B4-BA42E7967A3E}" dt="2023-03-03T13:31:07.433" v="189" actId="14734"/>
          <ac:graphicFrameMkLst>
            <pc:docMk/>
            <pc:sldMk cId="1788535422" sldId="257"/>
            <ac:graphicFrameMk id="4" creationId="{4445907B-0750-D982-DD23-C59F336D774B}"/>
          </ac:graphicFrameMkLst>
        </pc:graphicFrameChg>
      </pc:sldChg>
      <pc:sldChg chg="addSp delSp modSp new del mod">
        <pc:chgData name="zerrin eren" userId="7162a9c27158d1eb" providerId="LiveId" clId="{86DA268F-2479-4621-A1B4-BA42E7967A3E}" dt="2023-03-03T13:28:59.712" v="176" actId="2696"/>
        <pc:sldMkLst>
          <pc:docMk/>
          <pc:sldMk cId="3027690962" sldId="257"/>
        </pc:sldMkLst>
        <pc:spChg chg="mod">
          <ac:chgData name="zerrin eren" userId="7162a9c27158d1eb" providerId="LiveId" clId="{86DA268F-2479-4621-A1B4-BA42E7967A3E}" dt="2023-03-03T13:28:47.463" v="163" actId="20577"/>
          <ac:spMkLst>
            <pc:docMk/>
            <pc:sldMk cId="3027690962" sldId="257"/>
            <ac:spMk id="2" creationId="{F43980CD-4C22-E91D-EDB3-7A8BA781E1D7}"/>
          </ac:spMkLst>
        </pc:spChg>
        <pc:spChg chg="del">
          <ac:chgData name="zerrin eren" userId="7162a9c27158d1eb" providerId="LiveId" clId="{86DA268F-2479-4621-A1B4-BA42E7967A3E}" dt="2023-03-03T13:10:24.231" v="122"/>
          <ac:spMkLst>
            <pc:docMk/>
            <pc:sldMk cId="3027690962" sldId="257"/>
            <ac:spMk id="3" creationId="{D1641716-3477-CEBE-A130-654B51FBB786}"/>
          </ac:spMkLst>
        </pc:spChg>
        <pc:graphicFrameChg chg="add del mod">
          <ac:chgData name="zerrin eren" userId="7162a9c27158d1eb" providerId="LiveId" clId="{86DA268F-2479-4621-A1B4-BA42E7967A3E}" dt="2023-03-03T13:10:15.990" v="121"/>
          <ac:graphicFrameMkLst>
            <pc:docMk/>
            <pc:sldMk cId="3027690962" sldId="257"/>
            <ac:graphicFrameMk id="4" creationId="{4D285E12-CF61-076F-4F40-23225356BE77}"/>
          </ac:graphicFrameMkLst>
        </pc:graphicFrameChg>
        <pc:picChg chg="add mod">
          <ac:chgData name="zerrin eren" userId="7162a9c27158d1eb" providerId="LiveId" clId="{86DA268F-2479-4621-A1B4-BA42E7967A3E}" dt="2023-03-03T13:28:53.435" v="175" actId="14100"/>
          <ac:picMkLst>
            <pc:docMk/>
            <pc:sldMk cId="3027690962" sldId="257"/>
            <ac:picMk id="5" creationId="{94CDFFE0-2CEC-91D9-F3B6-5A64CAC00B56}"/>
          </ac:picMkLst>
        </pc:picChg>
      </pc:sldChg>
      <pc:sldChg chg="modSp new mod">
        <pc:chgData name="zerrin eren" userId="7162a9c27158d1eb" providerId="LiveId" clId="{86DA268F-2479-4621-A1B4-BA42E7967A3E}" dt="2023-03-04T20:14:44.189" v="325" actId="790"/>
        <pc:sldMkLst>
          <pc:docMk/>
          <pc:sldMk cId="2591692390" sldId="258"/>
        </pc:sldMkLst>
        <pc:spChg chg="mod">
          <ac:chgData name="zerrin eren" userId="7162a9c27158d1eb" providerId="LiveId" clId="{86DA268F-2479-4621-A1B4-BA42E7967A3E}" dt="2023-03-04T20:14:44.189" v="325" actId="790"/>
          <ac:spMkLst>
            <pc:docMk/>
            <pc:sldMk cId="2591692390" sldId="258"/>
            <ac:spMk id="2" creationId="{49F3826F-437E-BCB5-A2E0-D97FB1D8936E}"/>
          </ac:spMkLst>
        </pc:spChg>
        <pc:spChg chg="mod">
          <ac:chgData name="zerrin eren" userId="7162a9c27158d1eb" providerId="LiveId" clId="{86DA268F-2479-4621-A1B4-BA42E7967A3E}" dt="2023-03-04T20:13:02.545" v="292" actId="14100"/>
          <ac:spMkLst>
            <pc:docMk/>
            <pc:sldMk cId="2591692390" sldId="258"/>
            <ac:spMk id="3" creationId="{D871249C-C686-97ED-5987-513D74A498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F267AC-C7AE-CCD3-2E12-1AC4748BF1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4961536-301C-6162-8772-09038A9436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E3F5AF3-EDA1-6719-DD10-F211B1A613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FB6FB0B-A90C-E232-D248-B92C5C8C2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5C3395F-A885-7AC9-23F3-441D0B0A9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995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7203F6-2EED-F471-6246-335203D78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54FD29CA-0F4A-8CC4-A729-EF864D7F55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69AD5A-3C39-A9B8-B297-4512DE271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1D6D44A-A4AA-945F-FAB9-512E54F09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C049E49-AC74-3823-0F52-62E316A8F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6609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9B076D5-8EC5-773D-F045-DE29AB2832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53AF1B1-0511-AFB3-0734-6B0176651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A252C3B-1F24-D244-42BA-245A3D13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B2FEE01-03D4-8C74-072B-9EB977DBDE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96AE53-6288-156A-E69D-DDCDD8A9F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667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27F6108-CB85-6A7F-BD30-FADE31B36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F83C599-3385-E153-18BD-30F5FA47BB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CD49417-6AE4-AB73-88F8-BB69E20E64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68665E-1E98-DEDE-598A-F044B493B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7BB33AE-029C-A5E6-B947-5A0B1199C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855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5B83017-8D31-1C22-4E92-10530FDF2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00479CE6-2C2F-8EF0-0CDF-D6B1DFFA7F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6A4761D-2E40-9171-8DF5-5C3994BBE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3B5C433-8EC6-1C4F-0A81-98376D5C0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EC31D1A-EA48-2002-E617-127A046EE1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9150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7642051-BF66-49D2-6E93-E7BFA81C61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5924F64-D23C-3555-F8AB-09F1533EC4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A819EA99-0667-683F-F0C1-AB2DC74B9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A8CCFA2-93E7-5A85-D7F7-50EE06DD4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AC3C499-1A0A-333F-69BC-E48D587F80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6588876E-903D-E335-BFB3-80A81C9EC5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67343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52120A-BAD0-B47B-E00A-AB0483BE29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A7DDBE1-E69A-1F15-7E90-5449CEA38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F69E307-D233-D2E0-0A90-226A49D485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5BA8ABE-A460-9C75-71E7-21308891E8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08AFF46A-894A-EC4F-66AD-EEC6DEDE18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719B9E4-4B7D-A619-CAD1-5C5A0C230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6C4B3CBF-3ED2-8A3E-F677-682480D8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154921C-5E26-7D99-89B1-33016C5DE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2836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93FC6AA-E22B-4555-E4D4-02E904DBB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1ECD3BCE-5EF7-BAD3-56C2-3AB7B98BA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B67F7FCD-99A7-E13C-509D-13DCFD9F0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B12F7087-49E9-E4B0-6647-6896E63B6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7019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D59F5A1-1DCF-047B-893E-098F9B836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DD2A868B-0CC9-0CBD-138F-DA935B727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1A5ED23-F3E1-6471-0341-34BC2478B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2368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7041AC-8B88-9FA3-5CAC-10B6FD7AF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8AD7CAE-4AF7-A8B6-FF7C-21F6CE50E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848746C-6BC2-51D3-A109-C732DBD2B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D969BD50-3B4F-E1D4-4A78-07B45C1BC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12F342CE-9929-D885-86F4-94FFFF31BA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7AC6FA0-621A-D6F8-D856-4D9EFC625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535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56F1BE4-8016-859A-9C7F-F0B7C87B7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2FB15F43-EBBD-055B-87C2-A25884755A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C8504E6-4627-AA0F-66FC-C60085CDA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BCB6545-C6E9-5791-8703-FE501F199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2001118-47DB-0EAD-420E-1B8B8E714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C05B130-56F9-A840-267D-AF7BDB416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571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0DA1D120-D306-5866-86BE-ED2F656A4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GB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1554CCB-FA27-9C43-8C92-D0D4BFBDB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GB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53469C5-F009-24D4-0D21-2A614A64C1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6DAB-8E82-40C8-BF84-90F248565FCF}" type="datetimeFigureOut">
              <a:rPr lang="en-GB" smtClean="0"/>
              <a:t>09/03/2023</a:t>
            </a:fld>
            <a:endParaRPr lang="en-GB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54538CF-9794-AFDC-0137-DDB669A6F3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E783DB-F58D-6DEE-38B3-3E3F1A293B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453E37-FA49-4C75-9CBC-3766C003108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5417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E49374C-D2CF-B7CD-AAC0-10E70A99D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600" b="1" dirty="0" err="1"/>
              <a:t>Ondokuz</a:t>
            </a:r>
            <a:r>
              <a:rPr lang="en-US" sz="3600" b="1" dirty="0"/>
              <a:t> </a:t>
            </a:r>
            <a:r>
              <a:rPr lang="en-US" sz="3600" b="1" dirty="0" err="1"/>
              <a:t>Mayıs</a:t>
            </a:r>
            <a:r>
              <a:rPr lang="en-US" sz="3600" b="1" dirty="0"/>
              <a:t> University</a:t>
            </a:r>
            <a:br>
              <a:rPr lang="tr-TR" sz="3600" b="1" dirty="0"/>
            </a:br>
            <a:r>
              <a:rPr lang="en-US" sz="3600" b="1" dirty="0"/>
              <a:t>Faculty of Education</a:t>
            </a:r>
            <a:br>
              <a:rPr lang="tr-TR" sz="3600" b="1" dirty="0"/>
            </a:br>
            <a:r>
              <a:rPr lang="tr-TR" sz="3200" b="1" dirty="0"/>
              <a:t>2022-2023 Spring</a:t>
            </a:r>
            <a:br>
              <a:rPr lang="tr-TR" b="1" dirty="0"/>
            </a:br>
            <a:r>
              <a:rPr lang="tr-T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İNAE 206 English </a:t>
            </a:r>
            <a:r>
              <a:rPr lang="en-GB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Literature</a:t>
            </a:r>
            <a:r>
              <a:rPr lang="tr-TR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II</a:t>
            </a:r>
            <a:endParaRPr lang="en-US" sz="3600" b="1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FA58CA9-C67D-4EE9-C186-D54306DD6E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09963"/>
            <a:ext cx="9144000" cy="1655762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Assoc. Prof. </a:t>
            </a:r>
            <a:r>
              <a:rPr lang="en-GB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Dr.</a:t>
            </a:r>
            <a:r>
              <a:rPr lang="en-GB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Zerrin Eren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2819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C13F5BB-CE6A-578C-7141-BCF91CB9330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pPr algn="ctr"/>
            <a:r>
              <a:rPr lang="en-GB" sz="4400" dirty="0">
                <a:effectLst/>
              </a:rPr>
              <a:t>Course Outline </a:t>
            </a:r>
            <a:br>
              <a:rPr lang="en-GB" sz="3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445907B-0750-D982-DD23-C59F336D77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751478"/>
              </p:ext>
            </p:extLst>
          </p:nvPr>
        </p:nvGraphicFramePr>
        <p:xfrm>
          <a:off x="838200" y="1085851"/>
          <a:ext cx="10515600" cy="507347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89587">
                  <a:extLst>
                    <a:ext uri="{9D8B030D-6E8A-4147-A177-3AD203B41FA5}">
                      <a16:colId xmlns:a16="http://schemas.microsoft.com/office/drawing/2014/main" val="1395987837"/>
                    </a:ext>
                  </a:extLst>
                </a:gridCol>
                <a:gridCol w="8026013">
                  <a:extLst>
                    <a:ext uri="{9D8B030D-6E8A-4147-A177-3AD203B41FA5}">
                      <a16:colId xmlns:a16="http://schemas.microsoft.com/office/drawing/2014/main" val="3285406539"/>
                    </a:ext>
                  </a:extLst>
                </a:gridCol>
              </a:tblGrid>
              <a:tr h="3714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 dirty="0">
                          <a:effectLst/>
                        </a:rPr>
                        <a:t>Introduction</a:t>
                      </a:r>
                      <a:endParaRPr lang="en-GB" sz="9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n-GB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2188587265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2.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  The Sixteenth century (Renaissance)- Social and historical Period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3355673206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3. Week 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Concept of literature, writers, Poetic traditions in the 16th. Century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4000161473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4.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 dirty="0">
                          <a:effectLst/>
                        </a:rPr>
                        <a:t>Sonnets- Sir Thomas Wyatt the Elder "The Long Love </a:t>
                      </a:r>
                      <a:r>
                        <a:rPr lang="tr-TR" sz="1100" dirty="0" err="1">
                          <a:effectLst/>
                        </a:rPr>
                        <a:t>That</a:t>
                      </a:r>
                      <a:r>
                        <a:rPr lang="tr-TR" sz="1100" dirty="0">
                          <a:effectLst/>
                        </a:rPr>
                        <a:t> </a:t>
                      </a:r>
                      <a:r>
                        <a:rPr lang="en-GB" sz="1100" dirty="0">
                          <a:effectLst/>
                        </a:rPr>
                        <a:t>in my Thought Doth </a:t>
                      </a:r>
                      <a:r>
                        <a:rPr lang="en-GB" sz="1100" dirty="0" err="1">
                          <a:effectLst/>
                        </a:rPr>
                        <a:t>Harbor</a:t>
                      </a:r>
                      <a:r>
                        <a:rPr lang="en-GB" sz="1100" dirty="0">
                          <a:effectLst/>
                        </a:rPr>
                        <a:t>"</a:t>
                      </a:r>
                      <a:endParaRPr lang="en-GB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3483847730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5.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Philip Sidney-Astrophel and Stella- Sonnet 1 "</a:t>
                      </a:r>
                      <a:r>
                        <a:rPr lang="en-US" sz="1100">
                          <a:effectLst/>
                        </a:rPr>
                        <a:t>Loving in truth, and fain in verse my love to show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1828101018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6.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William Shakespeare -"Sonnet 130"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2350467964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7.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17th century Social and historical background-" John Milton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3928424243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8. Week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 dirty="0">
                          <a:effectLst/>
                        </a:rPr>
                        <a:t>Schools of Poetry </a:t>
                      </a:r>
                      <a:r>
                        <a:rPr lang="tr-TR" sz="1100" dirty="0">
                          <a:effectLst/>
                        </a:rPr>
                        <a:t>1-</a:t>
                      </a:r>
                      <a:r>
                        <a:rPr lang="en-GB" sz="1100" dirty="0">
                          <a:effectLst/>
                        </a:rPr>
                        <a:t> Metaphysical Poetry- John Donne "The Flea"</a:t>
                      </a:r>
                      <a:endParaRPr lang="en-GB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1547509127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9. Week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Mid-Term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3040525735"/>
                  </a:ext>
                </a:extLst>
              </a:tr>
              <a:tr h="4244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10. Week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tr-TR" sz="1100" dirty="0">
                          <a:effectLst/>
                        </a:rPr>
                        <a:t>2- </a:t>
                      </a:r>
                      <a:r>
                        <a:rPr lang="en-GB" sz="1100" dirty="0">
                          <a:effectLst/>
                        </a:rPr>
                        <a:t>Cavalier Poetry </a:t>
                      </a:r>
                      <a:r>
                        <a:rPr lang="tr-TR" sz="1100" dirty="0">
                          <a:effectLst/>
                        </a:rPr>
                        <a:t>-</a:t>
                      </a:r>
                      <a:r>
                        <a:rPr lang="en-GB" sz="1100" dirty="0">
                          <a:effectLst/>
                        </a:rPr>
                        <a:t>Ben Jonson "Song to Celia", Robert Herrick "To the Virgins, To Make Much of Time </a:t>
                      </a:r>
                      <a:endParaRPr lang="en-GB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2655059249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11. Week 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 17th century Prose- Essay- Francis Bacon "Of Studies"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3265885600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12. Week 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18th-century Social and Historical Background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2979895670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13. Week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Jonathan Swift "A Modest Proposal"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2498009532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14.Week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Jonathan Swift "A Modest Proposal"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2099315574"/>
                  </a:ext>
                </a:extLst>
              </a:tr>
              <a:tr h="2472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GB" sz="1100">
                          <a:effectLst/>
                        </a:rPr>
                        <a:t>15. Week </a:t>
                      </a:r>
                      <a:endParaRPr lang="en-GB" sz="9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en-GB" sz="1100" dirty="0">
                          <a:effectLst/>
                        </a:rPr>
                        <a:t>Victorian Period-Social and Historical Background</a:t>
                      </a:r>
                      <a:endParaRPr lang="en-GB" sz="9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0216" marR="40216" marT="0" marB="0" anchor="ctr"/>
                </a:tc>
                <a:extLst>
                  <a:ext uri="{0D108BD9-81ED-4DB2-BD59-A6C34878D82A}">
                    <a16:rowId xmlns:a16="http://schemas.microsoft.com/office/drawing/2014/main" val="4216666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8535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9F3826F-437E-BCB5-A2E0-D97FB1D8936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en-GB" sz="5400" b="1" dirty="0"/>
              <a:t>Recommended Books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71249C-C686-97ED-5987-513D74A498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  <a:solidFill>
            <a:schemeClr val="accent5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/>
              <a:t>English Literature: A Survey for Students, Anthony Burgess, Longman.</a:t>
            </a:r>
          </a:p>
          <a:p>
            <a:r>
              <a:rPr lang="en-GB" dirty="0"/>
              <a:t>The Norton Anthology of English Literature, M.H. Abrams, </a:t>
            </a:r>
            <a:r>
              <a:rPr lang="en-GB" dirty="0" err="1"/>
              <a:t>Vol.I</a:t>
            </a:r>
            <a:r>
              <a:rPr lang="en-GB" dirty="0"/>
              <a:t> and II</a:t>
            </a:r>
            <a:endParaRPr lang="tr-TR" dirty="0"/>
          </a:p>
          <a:p>
            <a:r>
              <a:rPr lang="en-GB" dirty="0"/>
              <a:t>The Short Oxford History of English Literature, Andrew Sanders, OUP </a:t>
            </a:r>
            <a:endParaRPr lang="tr-TR" dirty="0"/>
          </a:p>
          <a:p>
            <a:r>
              <a:rPr lang="en-GB" i="1" dirty="0"/>
              <a:t>Fields of Vision : Literature in the English Language I/II </a:t>
            </a:r>
            <a:r>
              <a:rPr lang="tr-TR" i="1" dirty="0"/>
              <a:t>, </a:t>
            </a:r>
            <a:r>
              <a:rPr lang="tr-TR" dirty="0" err="1"/>
              <a:t>Delaney</a:t>
            </a:r>
            <a:r>
              <a:rPr lang="tr-TR" dirty="0"/>
              <a:t>, D., </a:t>
            </a:r>
            <a:r>
              <a:rPr lang="tr-TR" dirty="0" err="1"/>
              <a:t>Ward</a:t>
            </a:r>
            <a:r>
              <a:rPr lang="tr-TR" dirty="0"/>
              <a:t>, C. , </a:t>
            </a:r>
            <a:r>
              <a:rPr lang="tr-TR" dirty="0" err="1"/>
              <a:t>Fiorina</a:t>
            </a:r>
            <a:r>
              <a:rPr lang="tr-TR" dirty="0"/>
              <a:t> C. R. </a:t>
            </a:r>
            <a:r>
              <a:rPr lang="en-GB" dirty="0"/>
              <a:t>Longman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1692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293</Words>
  <Application>Microsoft Office PowerPoint</Application>
  <PresentationFormat>Geniş ekran</PresentationFormat>
  <Paragraphs>39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Teması</vt:lpstr>
      <vt:lpstr>Ondokuz Mayıs University Faculty of Education 2022-2023 Spring İNAE 206 English Literature II</vt:lpstr>
      <vt:lpstr>Course Outline  </vt:lpstr>
      <vt:lpstr>Recommended Books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Ondokuz Mayıs University Faculty of Education 2022-2023 Spring İNAE 206 English Literature II</dc:title>
  <dc:creator>zerrin eren</dc:creator>
  <cp:lastModifiedBy>zerrin eren</cp:lastModifiedBy>
  <cp:revision>3</cp:revision>
  <dcterms:created xsi:type="dcterms:W3CDTF">2023-03-03T13:03:57Z</dcterms:created>
  <dcterms:modified xsi:type="dcterms:W3CDTF">2023-03-09T10:57:47Z</dcterms:modified>
</cp:coreProperties>
</file>